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8" r:id="rId3"/>
    <p:sldId id="257" r:id="rId4"/>
    <p:sldId id="306" r:id="rId5"/>
    <p:sldId id="259" r:id="rId6"/>
    <p:sldId id="263" r:id="rId7"/>
    <p:sldId id="276" r:id="rId8"/>
    <p:sldId id="304" r:id="rId9"/>
    <p:sldId id="308" r:id="rId10"/>
    <p:sldId id="287" r:id="rId11"/>
    <p:sldId id="281" r:id="rId12"/>
    <p:sldId id="286" r:id="rId13"/>
    <p:sldId id="285" r:id="rId14"/>
    <p:sldId id="290" r:id="rId15"/>
    <p:sldId id="309" r:id="rId16"/>
    <p:sldId id="291" r:id="rId17"/>
    <p:sldId id="292" r:id="rId18"/>
    <p:sldId id="293" r:id="rId19"/>
    <p:sldId id="294" r:id="rId20"/>
    <p:sldId id="295" r:id="rId21"/>
    <p:sldId id="310" r:id="rId22"/>
    <p:sldId id="296" r:id="rId23"/>
    <p:sldId id="297" r:id="rId24"/>
    <p:sldId id="298" r:id="rId25"/>
    <p:sldId id="307" r:id="rId26"/>
    <p:sldId id="305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6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17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62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617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18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565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832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307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22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2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70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40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73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51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799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41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0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A37EF1B-16BD-4C52-8119-409E99142177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AB5182F-ADB1-4AA9-87A4-CD967B1871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7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890546"/>
            <a:ext cx="9171300" cy="26557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Employee </a:t>
            </a:r>
            <a:r>
              <a:rPr lang="en-US" dirty="0">
                <a:solidFill>
                  <a:srgbClr val="FFFF00"/>
                </a:solidFill>
              </a:rPr>
              <a:t>Leave Management System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1584" y="4777380"/>
            <a:ext cx="3575304" cy="8614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i="1" dirty="0" smtClean="0">
                <a:solidFill>
                  <a:srgbClr val="00B0F0"/>
                </a:solidFill>
              </a:rPr>
              <a:t>                 </a:t>
            </a:r>
            <a:r>
              <a:rPr lang="en-US" b="1" i="1" dirty="0" err="1" smtClean="0">
                <a:solidFill>
                  <a:srgbClr val="00B0F0"/>
                </a:solidFill>
              </a:rPr>
              <a:t>Naresh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b="1" i="1" dirty="0" err="1" smtClean="0">
                <a:solidFill>
                  <a:srgbClr val="00B0F0"/>
                </a:solidFill>
              </a:rPr>
              <a:t>babu</a:t>
            </a:r>
            <a:r>
              <a:rPr lang="en-US" b="1" dirty="0" smtClean="0">
                <a:solidFill>
                  <a:srgbClr val="00B0F0"/>
                </a:solidFill>
              </a:rPr>
              <a:t> O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9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8800" b="1" dirty="0" smtClean="0">
                <a:solidFill>
                  <a:schemeClr val="accent2">
                    <a:lumMod val="75000"/>
                  </a:schemeClr>
                </a:solidFill>
              </a:rPr>
              <a:t>  ENTITY CLASS</a:t>
            </a:r>
            <a:endParaRPr lang="en-IN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6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Class Diagrams</a:t>
            </a:r>
            <a:endParaRPr lang="en-IN" dirty="0"/>
          </a:p>
        </p:txBody>
      </p:sp>
      <p:pic>
        <p:nvPicPr>
          <p:cNvPr id="1030" name="Picture 6" descr="https://documents.lucid.app/documents/55e97bfe-d9a3-4295-88fe-3072330910c0/pages/0_0?a=5406&amp;x=-13652&amp;y=-3803&amp;w=5104&amp;h=6662&amp;store=1&amp;accept=image%2F*&amp;auth=LCA%20877409eeb49991bd3d3ff03278dd51a4a2522c3111c3da9042f1bb58ebed39b2-ts%3D168170480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7" y="2340610"/>
            <a:ext cx="3868465" cy="425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documents.lucid.app/documents/55e97bfe-d9a3-4295-88fe-3072330910c0/pages/0_0?a=5406&amp;x=3112&amp;y=-4170&amp;w=5896&amp;h=6831&amp;store=1&amp;accept=image%2F*&amp;auth=LCA%202387c0a313a88d78234735fef36459b89c8708a5421a7a7a24d899bbd5a65b9a-ts%3D16817048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52" y="2446250"/>
            <a:ext cx="4248726" cy="404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ocuments.lucid.app/documents/55e97bfe-d9a3-4295-88fe-3072330910c0/pages/0_0?a=5406&amp;x=-5304&amp;y=-1658&amp;w=4488&amp;h=5665&amp;store=1&amp;accept=image%2F*&amp;auth=LCA%2090e22a11247574c5150036e6f36286bc4967cf62c56e99176a217780cb8fe5c6-ts%3D16817048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801" y="2446250"/>
            <a:ext cx="3823853" cy="40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26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5400" b="1" dirty="0"/>
              <a:t> </a:t>
            </a:r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</a:rPr>
              <a:t>BUSINESS LOGIC CLASS </a:t>
            </a:r>
            <a:endParaRPr lang="en-IN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Logic Class</a:t>
            </a:r>
            <a:endParaRPr lang="en-IN" dirty="0"/>
          </a:p>
        </p:txBody>
      </p:sp>
      <p:pic>
        <p:nvPicPr>
          <p:cNvPr id="4098" name="Picture 2" descr="https://documents.lucid.app/documents/55e97bfe-d9a3-4295-88fe-3072330910c0/pages/0_0?a=5406&amp;x=-14069&amp;y=5846&amp;w=5478&amp;h=6468&amp;store=1&amp;accept=image%2F*&amp;auth=LCA%206d591258efd7ec88ebb2549e5aae6af373eb4681fcde3f3f3a610273e82d3c52-ts%3D168170480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" y="2301747"/>
            <a:ext cx="4079887" cy="41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documents.lucid.app/documents/55e97bfe-d9a3-4295-88fe-3072330910c0/pages/0_0?a=5406&amp;x=-6167&amp;y=9409&amp;w=6314&amp;h=6411&amp;store=1&amp;accept=image%2F*&amp;auth=LCA%2022826927a9a616994e7e44037a2bacbadc96db5c92ea1a3c2bc9b811a5935eda-ts%3D16817048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620" y="2357164"/>
            <a:ext cx="4535054" cy="40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5562362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/>
          </a:p>
        </p:txBody>
      </p:sp>
      <p:pic>
        <p:nvPicPr>
          <p:cNvPr id="7" name="Picture 4" descr="https://documents.lucid.app/documents/55e97bfe-d9a3-4295-88fe-3072330910c0/pages/0_0?a=5448&amp;x=2789&amp;y=6115&amp;w=7282&amp;h=8921&amp;store=1&amp;accept=image%2F*&amp;auth=LCA%20e896eb04e0dcad7e11e163d9cb3054b38b9de86cfff87004ba89f7f0349f5994-ts%3D16817048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08" y="2244437"/>
            <a:ext cx="4082473" cy="444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36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LMS Project- </a:t>
            </a:r>
            <a:r>
              <a:rPr lang="en-US" sz="2000" dirty="0" smtClean="0"/>
              <a:t>using STS-4 tool</a:t>
            </a:r>
            <a:endParaRPr lang="en-IN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7" y="1772228"/>
            <a:ext cx="9815180" cy="4532110"/>
          </a:xfrm>
        </p:spPr>
      </p:pic>
    </p:spTree>
    <p:extLst>
      <p:ext uri="{BB962C8B-B14F-4D97-AF65-F5344CB8AC3E}">
        <p14:creationId xmlns:p14="http://schemas.microsoft.com/office/powerpoint/2010/main" val="360021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IN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93" y="1598946"/>
            <a:ext cx="8213698" cy="5268291"/>
          </a:xfrm>
        </p:spPr>
      </p:pic>
    </p:spTree>
    <p:extLst>
      <p:ext uri="{BB962C8B-B14F-4D97-AF65-F5344CB8AC3E}">
        <p14:creationId xmlns:p14="http://schemas.microsoft.com/office/powerpoint/2010/main" val="116101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Swagger UI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8" y="1988701"/>
            <a:ext cx="8614039" cy="4643009"/>
          </a:xfrm>
        </p:spPr>
      </p:pic>
    </p:spTree>
    <p:extLst>
      <p:ext uri="{BB962C8B-B14F-4D97-AF65-F5344CB8AC3E}">
        <p14:creationId xmlns:p14="http://schemas.microsoft.com/office/powerpoint/2010/main" val="83364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Swagger-UI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8" y="2483427"/>
            <a:ext cx="7766530" cy="3806536"/>
          </a:xfrm>
        </p:spPr>
      </p:pic>
    </p:spTree>
    <p:extLst>
      <p:ext uri="{BB962C8B-B14F-4D97-AF65-F5344CB8AC3E}">
        <p14:creationId xmlns:p14="http://schemas.microsoft.com/office/powerpoint/2010/main" val="283778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85108" cy="706964"/>
          </a:xfrm>
        </p:spPr>
        <p:txBody>
          <a:bodyPr/>
          <a:lstStyle/>
          <a:p>
            <a:r>
              <a:rPr lang="en-US" dirty="0" smtClean="0"/>
              <a:t>Adding Employee with Output in swagger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5" y="2603499"/>
            <a:ext cx="8648207" cy="3900667"/>
          </a:xfrm>
        </p:spPr>
      </p:pic>
    </p:spTree>
    <p:extLst>
      <p:ext uri="{BB962C8B-B14F-4D97-AF65-F5344CB8AC3E}">
        <p14:creationId xmlns:p14="http://schemas.microsoft.com/office/powerpoint/2010/main" val="3304823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Display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697952"/>
            <a:ext cx="9920467" cy="3726702"/>
          </a:xfrm>
        </p:spPr>
      </p:pic>
    </p:spTree>
    <p:extLst>
      <p:ext uri="{BB962C8B-B14F-4D97-AF65-F5344CB8AC3E}">
        <p14:creationId xmlns:p14="http://schemas.microsoft.com/office/powerpoint/2010/main" val="31289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                       </a:t>
            </a:r>
            <a:r>
              <a:rPr lang="en-US" sz="4000" b="1" dirty="0" smtClean="0"/>
              <a:t>Submitted by:</a:t>
            </a:r>
            <a:r>
              <a:rPr lang="en-US" sz="400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                                        </a:t>
            </a:r>
            <a:r>
              <a:rPr lang="en-US" sz="2800" b="1" i="1" dirty="0" smtClean="0">
                <a:solidFill>
                  <a:schemeClr val="accent4">
                    <a:lumMod val="75000"/>
                  </a:schemeClr>
                </a:solidFill>
              </a:rPr>
              <a:t>NARESH  BABU O</a:t>
            </a:r>
          </a:p>
          <a:p>
            <a:endParaRPr lang="en-US" dirty="0" smtClean="0"/>
          </a:p>
          <a:p>
            <a:r>
              <a:rPr lang="en-US" dirty="0" smtClean="0"/>
              <a:t>                    </a:t>
            </a:r>
            <a:r>
              <a:rPr lang="en-US" dirty="0" smtClean="0">
                <a:solidFill>
                  <a:srgbClr val="00B050"/>
                </a:solidFill>
              </a:rPr>
              <a:t>HDFC API batch-1  </a:t>
            </a:r>
            <a:r>
              <a:rPr lang="en-US" dirty="0"/>
              <a:t>in </a:t>
            </a:r>
            <a:r>
              <a:rPr lang="en-US" b="1" i="1" dirty="0" err="1" smtClean="0"/>
              <a:t>Manipal</a:t>
            </a:r>
            <a:r>
              <a:rPr lang="en-US" b="1" i="1" dirty="0" smtClean="0"/>
              <a:t> Global Skill Academy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58181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By Name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44" y="2603500"/>
            <a:ext cx="7115475" cy="3989324"/>
          </a:xfrm>
        </p:spPr>
      </p:pic>
    </p:spTree>
    <p:extLst>
      <p:ext uri="{BB962C8B-B14F-4D97-AF65-F5344CB8AC3E}">
        <p14:creationId xmlns:p14="http://schemas.microsoft.com/office/powerpoint/2010/main" val="279738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532737"/>
            <a:ext cx="8761413" cy="866693"/>
          </a:xfrm>
        </p:spPr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Employee Not Found Exception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47" y="1990733"/>
            <a:ext cx="7988130" cy="3916569"/>
          </a:xfrm>
        </p:spPr>
      </p:pic>
    </p:spTree>
    <p:extLst>
      <p:ext uri="{BB962C8B-B14F-4D97-AF65-F5344CB8AC3E}">
        <p14:creationId xmlns:p14="http://schemas.microsoft.com/office/powerpoint/2010/main" val="3698969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Balance By Employee ID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87" y="1990852"/>
            <a:ext cx="8412480" cy="4409948"/>
          </a:xfrm>
        </p:spPr>
      </p:pic>
    </p:spTree>
    <p:extLst>
      <p:ext uri="{BB962C8B-B14F-4D97-AF65-F5344CB8AC3E}">
        <p14:creationId xmlns:p14="http://schemas.microsoft.com/office/powerpoint/2010/main" val="1060052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Leave Request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9" y="1990352"/>
            <a:ext cx="8174736" cy="453449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80" y="2275367"/>
            <a:ext cx="6414234" cy="36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</a:t>
            </a:r>
            <a:r>
              <a:rPr lang="en-IN" dirty="0"/>
              <a:t>A</a:t>
            </a:r>
            <a:r>
              <a:rPr lang="en-IN" dirty="0" smtClean="0"/>
              <a:t>pproval</a:t>
            </a:r>
            <a:r>
              <a:rPr lang="en-US" dirty="0" smtClean="0"/>
              <a:t> By Admin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1" y="2382982"/>
            <a:ext cx="8599054" cy="4115770"/>
          </a:xfrm>
        </p:spPr>
      </p:pic>
    </p:spTree>
    <p:extLst>
      <p:ext uri="{BB962C8B-B14F-4D97-AF65-F5344CB8AC3E}">
        <p14:creationId xmlns:p14="http://schemas.microsoft.com/office/powerpoint/2010/main" val="109470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Junit Testing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1" y="2136222"/>
            <a:ext cx="8814816" cy="4264152"/>
          </a:xfrm>
        </p:spPr>
      </p:pic>
    </p:spTree>
    <p:extLst>
      <p:ext uri="{BB962C8B-B14F-4D97-AF65-F5344CB8AC3E}">
        <p14:creationId xmlns:p14="http://schemas.microsoft.com/office/powerpoint/2010/main" val="1057418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of LMS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 Conclusion</a:t>
            </a:r>
          </a:p>
          <a:p>
            <a:r>
              <a:rPr lang="en-US" sz="2000" dirty="0" smtClean="0"/>
              <a:t>The proposed Leave Management System will make the whole leave management process efficient. Users will be able to know their leave status. </a:t>
            </a:r>
          </a:p>
          <a:p>
            <a:r>
              <a:rPr lang="en-US" sz="2000" dirty="0" smtClean="0"/>
              <a:t>The employees may be applying for leave from their home as well. This supporting software will help the management in decision making in case of leave related affairs. </a:t>
            </a:r>
          </a:p>
          <a:p>
            <a:r>
              <a:rPr lang="en-US" sz="2000" dirty="0" smtClean="0"/>
              <a:t>Moreover, it will ensure less paper works and as a result the whole process will be swift and reliable.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32133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FC4B99-5F8D-449E-A47D-CCE465819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035" y="3209365"/>
            <a:ext cx="10668000" cy="3128681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rgbClr val="92D050"/>
                </a:solidFill>
              </a:rPr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DB9AD5-132F-E67B-8206-D26C1F667C82}"/>
              </a:ext>
            </a:extLst>
          </p:cNvPr>
          <p:cNvSpPr/>
          <p:nvPr/>
        </p:nvSpPr>
        <p:spPr>
          <a:xfrm>
            <a:off x="9188123" y="6543221"/>
            <a:ext cx="2806683" cy="2616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>
            <a:spAutoFit/>
          </a:bodyPr>
          <a:lstStyle/>
          <a:p>
            <a:pPr marL="87313" lvl="1" indent="-87313" algn="ctr"/>
            <a:r>
              <a:rPr lang="en-US" sz="1050" b="1" spc="3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Java Full Stack Program</a:t>
            </a:r>
          </a:p>
        </p:txBody>
      </p:sp>
    </p:spTree>
    <p:extLst>
      <p:ext uri="{BB962C8B-B14F-4D97-AF65-F5344CB8AC3E}">
        <p14:creationId xmlns:p14="http://schemas.microsoft.com/office/powerpoint/2010/main" val="146634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b="1" dirty="0" smtClean="0"/>
              <a:t>                                Supervisor:</a:t>
            </a:r>
          </a:p>
          <a:p>
            <a:endParaRPr lang="en-US" sz="2400" b="1" dirty="0" smtClean="0"/>
          </a:p>
          <a:p>
            <a:r>
              <a:rPr lang="en-US" dirty="0" smtClean="0"/>
              <a:t>                                </a:t>
            </a:r>
            <a:r>
              <a:rPr lang="en-US" sz="2000" b="1" i="1" dirty="0" smtClean="0">
                <a:solidFill>
                  <a:schemeClr val="accent4">
                    <a:lumMod val="75000"/>
                  </a:schemeClr>
                </a:solidFill>
              </a:rPr>
              <a:t>Mr. </a:t>
            </a:r>
            <a:r>
              <a:rPr lang="en-IN" sz="2000" b="1" i="1" dirty="0" err="1">
                <a:solidFill>
                  <a:schemeClr val="accent4">
                    <a:lumMod val="75000"/>
                  </a:schemeClr>
                </a:solidFill>
              </a:rPr>
              <a:t>J</a:t>
            </a:r>
            <a:r>
              <a:rPr lang="en-IN" sz="2000" b="1" i="1" dirty="0" err="1" smtClean="0">
                <a:solidFill>
                  <a:schemeClr val="accent4">
                    <a:lumMod val="75000"/>
                  </a:schemeClr>
                </a:solidFill>
              </a:rPr>
              <a:t>aveed</a:t>
            </a:r>
            <a:r>
              <a:rPr lang="en-IN" sz="2000" b="1" i="1" dirty="0">
                <a:solidFill>
                  <a:schemeClr val="accent4">
                    <a:lumMod val="75000"/>
                  </a:schemeClr>
                </a:solidFill>
              </a:rPr>
              <a:t> </a:t>
            </a:r>
            <a:r>
              <a:rPr lang="en-US" sz="2000" b="1" i="1" dirty="0" smtClean="0">
                <a:solidFill>
                  <a:schemeClr val="accent4">
                    <a:lumMod val="75000"/>
                  </a:schemeClr>
                </a:solidFill>
              </a:rPr>
              <a:t> Mohammed</a:t>
            </a:r>
          </a:p>
          <a:p>
            <a:endParaRPr lang="en-US" sz="2000" b="1" i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 smtClean="0"/>
              <a:t>           trainer from </a:t>
            </a:r>
            <a:r>
              <a:rPr lang="en-US" sz="2000" b="1" dirty="0" err="1" smtClean="0"/>
              <a:t>Manipal</a:t>
            </a:r>
            <a:r>
              <a:rPr lang="en-US" sz="2000" b="1" dirty="0" smtClean="0"/>
              <a:t> global skill academy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1660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Technologies</a:t>
            </a:r>
            <a:endParaRPr lang="en-IN" sz="4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JAVA-8</a:t>
            </a:r>
          </a:p>
          <a:p>
            <a:r>
              <a:rPr lang="en-US" b="1" dirty="0" smtClean="0"/>
              <a:t>Spring boot</a:t>
            </a:r>
          </a:p>
          <a:p>
            <a:r>
              <a:rPr lang="en-US" b="1" dirty="0" smtClean="0"/>
              <a:t>Rest API</a:t>
            </a:r>
          </a:p>
          <a:p>
            <a:r>
              <a:rPr lang="en-US" b="1" dirty="0" smtClean="0"/>
              <a:t>My SQL</a:t>
            </a:r>
          </a:p>
          <a:p>
            <a:r>
              <a:rPr lang="en-US" b="1" dirty="0" smtClean="0"/>
              <a:t>Spring Data JPA</a:t>
            </a:r>
          </a:p>
          <a:p>
            <a:r>
              <a:rPr lang="en-US" b="1" dirty="0" smtClean="0"/>
              <a:t>Swagger</a:t>
            </a:r>
          </a:p>
          <a:p>
            <a:r>
              <a:rPr lang="en-US" b="1" dirty="0" smtClean="0"/>
              <a:t>Validation</a:t>
            </a:r>
          </a:p>
          <a:p>
            <a:r>
              <a:rPr lang="en-US" b="1" dirty="0" smtClean="0"/>
              <a:t>Junit</a:t>
            </a:r>
          </a:p>
          <a:p>
            <a:endParaRPr lang="en-US" b="1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727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826990" cy="3416300"/>
          </a:xfrm>
        </p:spPr>
        <p:txBody>
          <a:bodyPr>
            <a:noAutofit/>
          </a:bodyPr>
          <a:lstStyle/>
          <a:p>
            <a:r>
              <a:rPr lang="en-US" sz="2000" b="1" dirty="0"/>
              <a:t>Executive </a:t>
            </a:r>
            <a:r>
              <a:rPr lang="en-US" sz="2000" b="1" dirty="0" smtClean="0"/>
              <a:t>Summary:</a:t>
            </a:r>
          </a:p>
          <a:p>
            <a:endParaRPr lang="en-US" sz="2000" dirty="0" smtClean="0"/>
          </a:p>
          <a:p>
            <a:r>
              <a:rPr lang="en-US" sz="2000" dirty="0" smtClean="0"/>
              <a:t>This </a:t>
            </a:r>
            <a:r>
              <a:rPr lang="en-US" sz="2000" dirty="0"/>
              <a:t>documentation is provides some information about Employee Leave management System.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Employee Leave management System application is responsible for </a:t>
            </a:r>
            <a:r>
              <a:rPr lang="en-US" sz="2000" b="1" dirty="0"/>
              <a:t>applies leave, calculation of leave, and leave approval. </a:t>
            </a:r>
            <a:r>
              <a:rPr lang="en-US" sz="2000" dirty="0"/>
              <a:t>This application components related to an employee's </a:t>
            </a:r>
            <a:r>
              <a:rPr lang="en-US" sz="2000" b="1" dirty="0"/>
              <a:t>"Leave Life cycle" </a:t>
            </a:r>
            <a:r>
              <a:rPr lang="en-US" sz="2000" dirty="0"/>
              <a:t>while at an organization. These activities include the Enterprise Structure, Cross-Application Components and Organizational Management.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4809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/>
          </a:bodyPr>
          <a:lstStyle/>
          <a:p>
            <a:r>
              <a:rPr lang="en-US" b="1" dirty="0" smtClean="0"/>
              <a:t> </a:t>
            </a:r>
            <a:r>
              <a:rPr lang="en-US" sz="3200" b="1" dirty="0"/>
              <a:t>Possible </a:t>
            </a:r>
            <a:r>
              <a:rPr lang="en-US" sz="3200" b="1" dirty="0" smtClean="0"/>
              <a:t>Solution</a:t>
            </a:r>
            <a:endParaRPr lang="en-US" b="1" dirty="0" smtClean="0"/>
          </a:p>
          <a:p>
            <a:r>
              <a:rPr lang="en-US" sz="2000" dirty="0" smtClean="0"/>
              <a:t>Below </a:t>
            </a:r>
            <a:r>
              <a:rPr lang="en-US" sz="2000" dirty="0"/>
              <a:t>are certain objectives that should be gain in this </a:t>
            </a:r>
            <a:r>
              <a:rPr lang="en-US" sz="2000" dirty="0" smtClean="0"/>
              <a:t>project :</a:t>
            </a:r>
          </a:p>
          <a:p>
            <a:r>
              <a:rPr lang="en-US" sz="2000" dirty="0" smtClean="0"/>
              <a:t> To </a:t>
            </a:r>
            <a:r>
              <a:rPr lang="en-US" sz="2000" dirty="0"/>
              <a:t>apply leave </a:t>
            </a:r>
            <a:r>
              <a:rPr lang="en-US" sz="2000" dirty="0" smtClean="0"/>
              <a:t>online/in website </a:t>
            </a:r>
            <a:r>
              <a:rPr lang="en-US" sz="2000" dirty="0"/>
              <a:t>(staffs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receive leave application from staff </a:t>
            </a:r>
            <a:r>
              <a:rPr lang="en-US" sz="2000" dirty="0" smtClean="0"/>
              <a:t>and to approve </a:t>
            </a:r>
            <a:r>
              <a:rPr lang="en-US" sz="2000" dirty="0"/>
              <a:t>or reject staff leave </a:t>
            </a:r>
            <a:r>
              <a:rPr lang="en-US" sz="2000" dirty="0" smtClean="0"/>
              <a:t>(Approver/Admin)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calculate leave balance from a fix amount of annual </a:t>
            </a:r>
            <a:r>
              <a:rPr lang="en-US" sz="2000" dirty="0" smtClean="0"/>
              <a:t>leave</a:t>
            </a:r>
          </a:p>
          <a:p>
            <a:r>
              <a:rPr lang="en-US" sz="2000" dirty="0" smtClean="0"/>
              <a:t> To </a:t>
            </a:r>
            <a:r>
              <a:rPr lang="en-US" sz="2000" dirty="0"/>
              <a:t>record all leave information in </a:t>
            </a:r>
            <a:r>
              <a:rPr lang="en-US" sz="2000" dirty="0" smtClean="0"/>
              <a:t>database To </a:t>
            </a:r>
            <a:r>
              <a:rPr lang="en-US" sz="2000" dirty="0"/>
              <a:t>generate report based on staffs leave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3839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 err="1" smtClean="0"/>
              <a:t>Approvel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873264" cy="3416300"/>
          </a:xfrm>
        </p:spPr>
        <p:txBody>
          <a:bodyPr/>
          <a:lstStyle/>
          <a:p>
            <a:r>
              <a:rPr lang="en-US" b="1" dirty="0" smtClean="0"/>
              <a:t>Department in-charge:</a:t>
            </a:r>
          </a:p>
          <a:p>
            <a:endParaRPr lang="en-US" sz="2000" dirty="0" smtClean="0"/>
          </a:p>
          <a:p>
            <a:r>
              <a:rPr lang="en-US" sz="2000" dirty="0" smtClean="0"/>
              <a:t>The System will </a:t>
            </a:r>
            <a:r>
              <a:rPr lang="en-US" sz="2000" b="1" dirty="0" smtClean="0"/>
              <a:t>automatically update balance </a:t>
            </a:r>
            <a:r>
              <a:rPr lang="en-US" sz="2000" dirty="0" smtClean="0"/>
              <a:t>in balance table</a:t>
            </a:r>
          </a:p>
          <a:p>
            <a:endParaRPr lang="en-US" sz="2000" dirty="0" smtClean="0"/>
          </a:p>
          <a:p>
            <a:r>
              <a:rPr lang="en-US" sz="2000" dirty="0" smtClean="0"/>
              <a:t>And The applicant/Employee can check the </a:t>
            </a:r>
            <a:r>
              <a:rPr lang="en-US" sz="2000" b="1" dirty="0" smtClean="0"/>
              <a:t>status of leave request </a:t>
            </a:r>
            <a:r>
              <a:rPr lang="en-US" sz="2000" dirty="0" smtClean="0"/>
              <a:t>in request table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9491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UML Diagrams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73" y="2621788"/>
            <a:ext cx="7126845" cy="3697540"/>
          </a:xfrm>
        </p:spPr>
      </p:pic>
    </p:spTree>
    <p:extLst>
      <p:ext uri="{BB962C8B-B14F-4D97-AF65-F5344CB8AC3E}">
        <p14:creationId xmlns:p14="http://schemas.microsoft.com/office/powerpoint/2010/main" val="183573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LMS Class Diagrams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2155444"/>
            <a:ext cx="8421624" cy="4400804"/>
          </a:xfrm>
        </p:spPr>
      </p:pic>
    </p:spTree>
    <p:extLst>
      <p:ext uri="{BB962C8B-B14F-4D97-AF65-F5344CB8AC3E}">
        <p14:creationId xmlns:p14="http://schemas.microsoft.com/office/powerpoint/2010/main" val="932016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842</TotalTime>
  <Words>342</Words>
  <Application>Microsoft Office PowerPoint</Application>
  <PresentationFormat>Widescreen</PresentationFormat>
  <Paragraphs>71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Century Gothic</vt:lpstr>
      <vt:lpstr>Roboto</vt:lpstr>
      <vt:lpstr>Wingdings 3</vt:lpstr>
      <vt:lpstr>Ion Boardroom</vt:lpstr>
      <vt:lpstr> Employee Leave Management System</vt:lpstr>
      <vt:lpstr>PowerPoint Presentation</vt:lpstr>
      <vt:lpstr>PowerPoint Presentation</vt:lpstr>
      <vt:lpstr>Technologies</vt:lpstr>
      <vt:lpstr>Summary</vt:lpstr>
      <vt:lpstr>PowerPoint Presentation</vt:lpstr>
      <vt:lpstr>After Approvel</vt:lpstr>
      <vt:lpstr>User UML Diagrams</vt:lpstr>
      <vt:lpstr>LMS Class Diagrams</vt:lpstr>
      <vt:lpstr>PowerPoint Presentation</vt:lpstr>
      <vt:lpstr>Entity Class Diagrams</vt:lpstr>
      <vt:lpstr>PowerPoint Presentation</vt:lpstr>
      <vt:lpstr>Business Logic Class</vt:lpstr>
      <vt:lpstr>LMS Project- using STS-4 tool</vt:lpstr>
      <vt:lpstr>Database</vt:lpstr>
      <vt:lpstr>Swagger UI</vt:lpstr>
      <vt:lpstr>Using Swagger-UI</vt:lpstr>
      <vt:lpstr>Adding Employee with Output in swagger</vt:lpstr>
      <vt:lpstr>Database Display</vt:lpstr>
      <vt:lpstr>Search By Name</vt:lpstr>
      <vt:lpstr> Employee Not Found Exception </vt:lpstr>
      <vt:lpstr>Get Balance By Employee ID</vt:lpstr>
      <vt:lpstr>Adding Leave Request</vt:lpstr>
      <vt:lpstr>Leave Approval By Admin</vt:lpstr>
      <vt:lpstr>Junit Testing</vt:lpstr>
      <vt:lpstr>Conclusion of LMS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Project On Employee Leave Management System</dc:title>
  <dc:creator>Lenovo</dc:creator>
  <cp:lastModifiedBy>Lenovo</cp:lastModifiedBy>
  <cp:revision>100</cp:revision>
  <dcterms:created xsi:type="dcterms:W3CDTF">2023-04-17T05:35:55Z</dcterms:created>
  <dcterms:modified xsi:type="dcterms:W3CDTF">2023-04-21T08:46:48Z</dcterms:modified>
</cp:coreProperties>
</file>